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61" r:id="rId4"/>
    <p:sldId id="259" r:id="rId5"/>
    <p:sldId id="260" r:id="rId6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6" autoAdjust="0"/>
  </p:normalViewPr>
  <p:slideViewPr>
    <p:cSldViewPr snapToGrid="0">
      <p:cViewPr>
        <p:scale>
          <a:sx n="20" d="100"/>
          <a:sy n="20" d="100"/>
        </p:scale>
        <p:origin x="321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1 Sampling map of </a:t>
            </a:r>
            <a:r>
              <a:rPr lang="en-US" altLang="zh-TW" dirty="0" err="1" smtClean="0"/>
              <a:t>meiobenthos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2 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3. Biomass,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C, E)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4. </a:t>
            </a:r>
            <a:r>
              <a:rPr lang="en-US" altLang="zh-TW" baseline="0" dirty="0" smtClean="0"/>
              <a:t>Mass-specific </a:t>
            </a:r>
            <a:r>
              <a:rPr lang="en-US" altLang="zh-TW" baseline="0" dirty="0" smtClean="0"/>
              <a:t>respiration </a:t>
            </a:r>
            <a:r>
              <a:rPr lang="en-US" altLang="zh-TW" baseline="0" dirty="0" smtClean="0"/>
              <a:t>and total respiration rate </a:t>
            </a:r>
            <a:r>
              <a:rPr lang="en-US" altLang="zh-TW" baseline="0" dirty="0" smtClean="0"/>
              <a:t>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</a:t>
            </a:r>
            <a:r>
              <a:rPr lang="en-US" altLang="zh-TW" baseline="0" dirty="0" smtClean="0"/>
              <a:t>A, C) </a:t>
            </a:r>
            <a:r>
              <a:rPr lang="en-US" altLang="zh-TW" baseline="0" dirty="0" smtClean="0"/>
              <a:t>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</a:t>
            </a:r>
            <a:r>
              <a:rPr lang="en-US" altLang="zh-TW" baseline="0" dirty="0" smtClean="0"/>
              <a:t>(B, D)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5 Body</a:t>
            </a:r>
            <a:r>
              <a:rPr lang="en-US" altLang="zh-TW" baseline="0" dirty="0" smtClean="0"/>
              <a:t> size composition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3059"/>
            <a:ext cx="12801600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246428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9411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6" y="-1418020"/>
            <a:ext cx="13035029" cy="93107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22285"/>
          <a:stretch/>
        </p:blipFill>
        <p:spPr>
          <a:xfrm>
            <a:off x="11550315" y="-1414579"/>
            <a:ext cx="10152515" cy="933135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424505" y="-103642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0548218" y="-103642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r="21428"/>
          <a:stretch/>
        </p:blipFill>
        <p:spPr>
          <a:xfrm>
            <a:off x="1636295" y="7856276"/>
            <a:ext cx="100584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9705" y="7856276"/>
            <a:ext cx="12453166" cy="889511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0423032" y="8036827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0548218" y="795977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789" y="16904023"/>
            <a:ext cx="12994106" cy="9281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8"/>
          <a:srcRect r="20782"/>
          <a:stretch/>
        </p:blipFill>
        <p:spPr>
          <a:xfrm>
            <a:off x="11550314" y="16847648"/>
            <a:ext cx="10510989" cy="94774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423032" y="17059798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(E)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772426" y="17000276"/>
            <a:ext cx="787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(F)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5" y="2990711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r="856"/>
          <a:stretch/>
        </p:blipFill>
        <p:spPr>
          <a:xfrm>
            <a:off x="11275033" y="2961059"/>
            <a:ext cx="12691872" cy="9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05" y="12134711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1428"/>
          <a:stretch/>
        </p:blipFill>
        <p:spPr>
          <a:xfrm>
            <a:off x="11275033" y="12075407"/>
            <a:ext cx="10058400" cy="91440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7620" y="310931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0211333" y="3109319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991368" y="12157067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0115081" y="1215706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154</Words>
  <Application>Microsoft Office PowerPoint</Application>
  <PresentationFormat>自訂</PresentationFormat>
  <Paragraphs>30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13</cp:revision>
  <dcterms:created xsi:type="dcterms:W3CDTF">2020-09-12T06:09:24Z</dcterms:created>
  <dcterms:modified xsi:type="dcterms:W3CDTF">2020-10-29T16:51:06Z</dcterms:modified>
</cp:coreProperties>
</file>